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>
        <p:scale>
          <a:sx n="110" d="100"/>
          <a:sy n="110" d="100"/>
        </p:scale>
        <p:origin x="117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290BB-DA91-A549-4B13-25E6E793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18354C-24E5-D147-4C6C-5E312E0F6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B317C1-40FD-C91B-FA21-CBBB73FF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239A39-ABCA-F4D3-7D4B-D3AEE502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E783F4-6E7A-EEB0-D763-22ADC89B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11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4CAA1-5CB9-7047-623B-9156604F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826595-385D-D67B-2AFB-48BB82428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D9878-5CB8-175E-48B2-E2F326C5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03B800-F1BD-B678-2C5A-D68C3976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889DED-D4BC-1BE0-5174-4705E035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76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594DB6-EFD6-CEE3-C0A9-0DC14CE37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6C0C34-1EB6-C45C-A093-CD3D2DE1D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F2C00-06EF-1E6A-A577-F2989B4A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CAE1C3-DB51-D78D-5E1E-DCE39694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5A8A06-651F-B939-A007-E1FDDF0F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26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56D8E-503F-6D19-447D-9FA1D41F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F8C36-0E18-6342-C10E-465A6049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D3B24-5C95-AA20-23E6-F39962D2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AC409-6F00-96B9-2950-C96851AF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22DAE-7806-9130-044D-23ED7CD5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6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57C48-2E3E-6F71-65A0-C98323D1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CD665-E717-868A-149D-C08E96B0F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00C2DF-26AE-451C-F3DB-FF5D751C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99C4F-5E43-AA29-FA37-D315C11A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F5F401-318C-32BA-0775-4359EA15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9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9B94A-C922-101A-D1C9-6926CD5A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B8035-B1F8-8399-5EA0-751C11D11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3BD8C7-C13A-C0D0-53FC-33E323B29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82E3EC-FAEE-25E7-7A15-528C4729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F54163-A44D-F56D-AC04-9E830692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AA1D9C-391F-1FA3-E209-09C4B987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5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30DA-345B-2393-2490-BCE6EB78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F972AF-FBBD-C286-4496-E29D0FEE3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48373A-9C43-2E1A-606E-EC577519A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3742AE-DC17-C89D-6BE5-279F5542F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D2529D-C4FD-D521-FF6F-E3890C45A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AE19FA-2C28-E574-727F-94C02CEB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B8725F-3011-9059-DAFD-FE3C20C3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8CDB9-444C-E2F0-7A02-2620D78C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47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857AA-75B2-A498-27B5-16E6ACC6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4C9A34-9BAC-3BFB-28A5-503938F5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1F3819-83C5-1FA4-8E77-BB07F3F8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8B58A9-5879-408F-1325-D5BDF31F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2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E73C20-A60D-E5B9-AA02-08C8154B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A0FEF0-1B96-FB4D-4BF7-A89BDFCC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8F47CB-AF32-6609-0143-E98D37C0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32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54F3C-3857-57CC-E47A-D09A4239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04E46-94C2-3126-CA2C-881C257D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549D6E-154C-CDA7-60C9-D7D43EEAC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210492-BB38-AD8B-219E-12DF2287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49FBD6-4DF3-A8A3-0424-F9B2F7F0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C60C74-9B8A-D525-DD9C-7D0B4F6B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8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CC8F1-49DE-7C3E-2121-92C33AAB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BE4699-8D04-9D77-8631-88237E7BB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D95AED-4A02-CF70-4B1D-DF83A7F2A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A52693-1273-6624-FBC8-8B32FF81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4E8B55-325A-7D3C-D30D-A6FFC7B4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BBF3-4C7E-DC75-71BA-A49A0A91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61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FE4E95-8718-8DF4-BAF7-11CED5D2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53096A-0DDB-40C1-FA86-832638A8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BADEC-77F0-656E-7773-C9E0CA6F6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2F7B3F-32A4-CB48-90D9-4CA1447E6CEA}" type="datetimeFigureOut">
              <a:rPr lang="es-MX" smtClean="0"/>
              <a:t>24/10/25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8C8409-8DD6-15E3-309B-F69803595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907C3-A9B7-17A6-EBAF-5976865D5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8070FB-81AD-914E-BC5B-60E3A023D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59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729F6-4C74-6A8E-4F70-70C7FDCB3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9FECB9-0FF5-EAB6-DC9F-F884528C4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8FD43AF-643F-4F9C-F84E-7244A3954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6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009B4-F995-B311-1386-2B1DE39FD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FC18D-9425-DF01-A198-A05A49D0E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EB9EBE-4E20-D706-E552-15088FED9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6281AD3-5DFD-303E-FA57-CE03AECC1D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2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F1D25-A0D1-C932-6D68-8EDE26E6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BA781-231B-F840-51B3-493314157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A80391-3B35-C4AE-4540-4EC728F3C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3DFC257-EC9A-9B19-62C7-73C37865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4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3CCA1-5F5C-6590-F46C-AA589248A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EAEB0-542B-2951-E1D5-E92FCE555E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79C10-0A1A-30B4-B37C-39E66E3DE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1CE8C30-393E-7573-3011-6B551806B9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3F7E-5ADA-9F59-9CEF-C19A83FD8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375C5-11C8-0A49-49EB-58D9ACF14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CD88A1-4297-B690-3B75-759189474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07E6B6A-A658-3603-7410-7DF84BCA16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314C1-0196-4FAF-B3BC-9B67616FB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06873-4FD8-64F3-D3A8-7CC2960EA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B05A9-2CE5-5095-2F19-EB4A33FEAF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E6EEB18-1278-F033-AF6F-F4E4F2EC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FF8AD-1CF4-EDD5-DAFB-2858764A1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729C5-390E-9F76-9BA8-2587693FB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1B74AD-2E12-D815-3FEF-1E91C489B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7DC2309-3F4B-74E0-0B16-79EA1845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8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B599-A4C7-9C96-AEEF-EAC947187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6AF80-E9FC-D77F-80E6-2819AF784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294950-BDF9-0FCC-CAAA-5B30F1DA3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76940D-80F4-4592-A5B8-A0436964D0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D54E8-729E-F7F0-1763-F659D867A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F46D9-3416-7D65-CC20-C21479F9F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C89DC2-8845-454C-16A3-4F7E11C6C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3EB8758-E349-EB5F-476A-ADDF3BE55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52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Victoria Esquivel Cáceres</dc:creator>
  <cp:lastModifiedBy>Vanessa Victoria Esquivel Cáceres</cp:lastModifiedBy>
  <cp:revision>1</cp:revision>
  <dcterms:created xsi:type="dcterms:W3CDTF">2025-10-24T14:15:30Z</dcterms:created>
  <dcterms:modified xsi:type="dcterms:W3CDTF">2025-10-24T14:20:53Z</dcterms:modified>
</cp:coreProperties>
</file>